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1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42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0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6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8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5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1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1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1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6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7219-A16C-4F3F-9D9A-8DF515F437A3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96EA-1FEE-4E55-9F13-46017EA86E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805422396,&quot;Placement&quot;:&quot;Footer&quot;,&quot;Top&quot;:519.343,&quot;Left&quot;:454.760162,&quot;SlideWidth&quot;:960,&quot;SlideHeight&quot;:540}"/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315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65"/>
            <a:ext cx="10515600" cy="1368145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Elford Jubilee Memorial Playground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0957">
            <a:off x="869171" y="1428906"/>
            <a:ext cx="2418187" cy="1605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2112">
            <a:off x="9004900" y="1379578"/>
            <a:ext cx="2617202" cy="1727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842" y="3377985"/>
            <a:ext cx="2480839" cy="1637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318" y="3383340"/>
            <a:ext cx="2483824" cy="1645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0821" y="5137397"/>
            <a:ext cx="2343150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4086" y="1595909"/>
            <a:ext cx="3743828" cy="2455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8593" y="4377405"/>
            <a:ext cx="2736733" cy="1994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840" y="5137397"/>
            <a:ext cx="2598187" cy="15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60" y="315783"/>
            <a:ext cx="11152025" cy="62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4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9" y="217672"/>
            <a:ext cx="10399594" cy="65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379" y="201983"/>
            <a:ext cx="9195925" cy="64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8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85" y="267535"/>
            <a:ext cx="9075760" cy="64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6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45" y="254221"/>
            <a:ext cx="9225886" cy="64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4" y="197530"/>
            <a:ext cx="9198591" cy="64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2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65"/>
            <a:ext cx="10515600" cy="1368145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What’s next…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0378" y="1078173"/>
            <a:ext cx="11450472" cy="5240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Finalise playground design &gt;&gt; children; parents; school; funders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Village buy-in to allocate c.£12k of C.I.L.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Submit c.£100k of grant funding applications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Installation [late 2022/ early 2023]</a:t>
            </a:r>
          </a:p>
        </p:txBody>
      </p:sp>
    </p:spTree>
    <p:extLst>
      <p:ext uri="{BB962C8B-B14F-4D97-AF65-F5344CB8AC3E}">
        <p14:creationId xmlns:p14="http://schemas.microsoft.com/office/powerpoint/2010/main" val="12598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48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Elford Jubilee Memorial Playground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next…</vt:lpstr>
    </vt:vector>
  </TitlesOfParts>
  <Company>HSBC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 PAYNE</dc:creator>
  <cp:lastModifiedBy>Margaret Jones</cp:lastModifiedBy>
  <cp:revision>15</cp:revision>
  <dcterms:created xsi:type="dcterms:W3CDTF">2022-02-06T18:54:45Z</dcterms:created>
  <dcterms:modified xsi:type="dcterms:W3CDTF">2022-02-08T12:02:15Z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86a02c-2dfb-4efe-823f-aa2d1f0e6ab7_Enabled">
    <vt:lpwstr>true</vt:lpwstr>
  </property>
  <property fmtid="{D5CDD505-2E9C-101B-9397-08002B2CF9AE}" pid="3" name="MSIP_Label_3486a02c-2dfb-4efe-823f-aa2d1f0e6ab7_SetDate">
    <vt:lpwstr>2022-02-06T21:03:23Z</vt:lpwstr>
  </property>
  <property fmtid="{D5CDD505-2E9C-101B-9397-08002B2CF9AE}" pid="4" name="MSIP_Label_3486a02c-2dfb-4efe-823f-aa2d1f0e6ab7_Method">
    <vt:lpwstr>Privileged</vt:lpwstr>
  </property>
  <property fmtid="{D5CDD505-2E9C-101B-9397-08002B2CF9AE}" pid="5" name="MSIP_Label_3486a02c-2dfb-4efe-823f-aa2d1f0e6ab7_Name">
    <vt:lpwstr>CLAPUBLIC</vt:lpwstr>
  </property>
  <property fmtid="{D5CDD505-2E9C-101B-9397-08002B2CF9AE}" pid="6" name="MSIP_Label_3486a02c-2dfb-4efe-823f-aa2d1f0e6ab7_SiteId">
    <vt:lpwstr>e0fd434d-ba64-497b-90d2-859c472e1a92</vt:lpwstr>
  </property>
  <property fmtid="{D5CDD505-2E9C-101B-9397-08002B2CF9AE}" pid="7" name="MSIP_Label_3486a02c-2dfb-4efe-823f-aa2d1f0e6ab7_ActionId">
    <vt:lpwstr>c80187cf-ad81-440c-891a-20e5de1ea59c</vt:lpwstr>
  </property>
  <property fmtid="{D5CDD505-2E9C-101B-9397-08002B2CF9AE}" pid="8" name="MSIP_Label_3486a02c-2dfb-4efe-823f-aa2d1f0e6ab7_ContentBits">
    <vt:lpwstr>2</vt:lpwstr>
  </property>
  <property fmtid="{D5CDD505-2E9C-101B-9397-08002B2CF9AE}" pid="9" name="Classification">
    <vt:lpwstr>PUBLIC</vt:lpwstr>
  </property>
</Properties>
</file>